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1"/>
    <p:restoredTop sz="96928"/>
  </p:normalViewPr>
  <p:slideViewPr>
    <p:cSldViewPr snapToGrid="0">
      <p:cViewPr varScale="1">
        <p:scale>
          <a:sx n="149" d="100"/>
          <a:sy n="149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9338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3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3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0457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3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9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7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931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6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6058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2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0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281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4072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A3A7F1-6789-C747-9231-DB29D7E1B766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86E5A6-9A6F-D445-A82B-3D4D47F75A0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5680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2599-AD25-05F9-7BF7-AEB17991F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Solving Community Problems with Technology and Data</a:t>
            </a:r>
            <a:endParaRPr lang="en-NG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62349-3F7A-C6CD-E140-A1444FCF4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Empowering Young Innovators to Create Local Impact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15756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F5BD-4DAC-E8B9-AECE-2D1FC1DA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 Has a Role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36D3-64FD-3D5A-B754-67D6484C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This approach is open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NYSC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Community volunteers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Young professionals</a:t>
            </a:r>
          </a:p>
          <a:p>
            <a:pPr marL="0" indent="0">
              <a:buNone/>
            </a:pPr>
            <a:r>
              <a:rPr lang="en-GB" b="1" dirty="0"/>
              <a:t>Encouragement:</a:t>
            </a:r>
            <a:br>
              <a:rPr lang="en-GB" dirty="0"/>
            </a:br>
            <a:r>
              <a:rPr lang="en-GB" dirty="0"/>
              <a:t>You don’t need to be a tech expert to make a difference.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71429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6D00-C6C5-DC06-1836-13638D31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Remember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BC05-9BE7-EE79-D5EC-3558ADEF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Community problems can be solved with the right approach</a:t>
            </a:r>
          </a:p>
          <a:p>
            <a:r>
              <a:rPr lang="en-GB" dirty="0"/>
              <a:t>Data helps us understand issues better</a:t>
            </a:r>
          </a:p>
          <a:p>
            <a:r>
              <a:rPr lang="en-GB" dirty="0"/>
              <a:t>Technology supports smarter decisions</a:t>
            </a:r>
          </a:p>
          <a:p>
            <a:r>
              <a:rPr lang="en-GB" dirty="0"/>
              <a:t>Collaboration creates stronger impact</a:t>
            </a:r>
          </a:p>
          <a:p>
            <a:r>
              <a:rPr lang="en-GB" dirty="0"/>
              <a:t>Local solutions matter most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00773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729B-863E-E3CC-EA45-8EDD2D0B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Build Solutions Together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BF841-30D0-61B3-4109-B6B29FA3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Stay curious</a:t>
            </a:r>
          </a:p>
          <a:p>
            <a:r>
              <a:rPr lang="en-GB" dirty="0"/>
              <a:t>Observe your community</a:t>
            </a:r>
          </a:p>
          <a:p>
            <a:r>
              <a:rPr lang="en-GB" dirty="0"/>
              <a:t>Learn new skills</a:t>
            </a:r>
          </a:p>
          <a:p>
            <a:r>
              <a:rPr lang="en-GB" dirty="0"/>
              <a:t>Take action responsibly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7309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8154-8F99-835B-2164-E94562FD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Training Matters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CCD8-B7B0-4DE3-D1DE-7B9AC823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session aims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Show how everyday problems can be solved using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Introduce the role of data in understanding community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Encourage youth-driven 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Inspire practical, locally relevant solutions</a:t>
            </a:r>
          </a:p>
        </p:txBody>
      </p:sp>
    </p:spTree>
    <p:extLst>
      <p:ext uri="{BB962C8B-B14F-4D97-AF65-F5344CB8AC3E}">
        <p14:creationId xmlns:p14="http://schemas.microsoft.com/office/powerpoint/2010/main" val="6176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8E35-EE3D-1D2A-B586-3D38F78E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Community Problems?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58CB-FC60-F406-9C7E-69D00F27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Community problems are challenges that affect people in a particular area.</a:t>
            </a:r>
          </a:p>
          <a:p>
            <a:pPr marL="0" indent="0">
              <a:buNone/>
            </a:pPr>
            <a:r>
              <a:rPr lang="en-GB" b="1" dirty="0"/>
              <a:t>Examples: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Poor access to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Environmental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Traffic and transportation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Education and information gaps</a:t>
            </a:r>
          </a:p>
          <a:p>
            <a:pPr marL="0" indent="0">
              <a:buNone/>
            </a:pPr>
            <a:r>
              <a:rPr lang="en-GB" b="1" dirty="0"/>
              <a:t>Key Message:</a:t>
            </a:r>
            <a:br>
              <a:rPr lang="en-GB" dirty="0"/>
            </a:br>
            <a:r>
              <a:rPr lang="en-GB" dirty="0"/>
              <a:t>Every community has problems but also opportunities for solutions.</a:t>
            </a:r>
          </a:p>
        </p:txBody>
      </p:sp>
    </p:spTree>
    <p:extLst>
      <p:ext uri="{BB962C8B-B14F-4D97-AF65-F5344CB8AC3E}">
        <p14:creationId xmlns:p14="http://schemas.microsoft.com/office/powerpoint/2010/main" val="32209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A617-6372-56F9-32C4-ED5D3F7E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Data Is Important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5E0E-8BDE-4C65-E73C-532A5F20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Data helps 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Understand the size of a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Identify patterns and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Make informed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Measure improvement over time</a:t>
            </a:r>
          </a:p>
          <a:p>
            <a:pPr marL="0" indent="0">
              <a:buNone/>
            </a:pPr>
            <a:r>
              <a:rPr lang="en-GB" b="1" dirty="0"/>
              <a:t>Simple Example:</a:t>
            </a:r>
            <a:br>
              <a:rPr lang="en-GB" dirty="0"/>
            </a:br>
            <a:r>
              <a:rPr lang="en-GB" dirty="0"/>
              <a:t>Counting how many people are affected helps prioritize action.</a:t>
            </a:r>
          </a:p>
        </p:txBody>
      </p:sp>
    </p:spTree>
    <p:extLst>
      <p:ext uri="{BB962C8B-B14F-4D97-AF65-F5344CB8AC3E}">
        <p14:creationId xmlns:p14="http://schemas.microsoft.com/office/powerpoint/2010/main" val="338737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72C1-2099-C9B9-2942-798A58A2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Using Simple Technology for Big Impact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88E2-911A-4257-BB67-78C49B03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Technology can help communities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Collecting information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Analyzing</a:t>
            </a:r>
            <a:r>
              <a:rPr lang="en-GB" dirty="0"/>
              <a:t> problems efficiently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Connecting people and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Supporting better planning and solutions</a:t>
            </a:r>
          </a:p>
          <a:p>
            <a:pPr marL="0" indent="0">
              <a:buNone/>
            </a:pPr>
            <a:r>
              <a:rPr lang="en-GB" b="1" dirty="0"/>
              <a:t>Examples: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Mobile apps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Online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Digital 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Community platforms</a:t>
            </a:r>
          </a:p>
        </p:txBody>
      </p:sp>
    </p:spTree>
    <p:extLst>
      <p:ext uri="{BB962C8B-B14F-4D97-AF65-F5344CB8AC3E}">
        <p14:creationId xmlns:p14="http://schemas.microsoft.com/office/powerpoint/2010/main" val="279950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DAC7-B68F-DE1F-1227-B1403CAA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Machines Can Support Decisions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1314-1327-4014-72B3-1EC9279C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Machine learning helps computers learn from data and make suggestions.</a:t>
            </a:r>
          </a:p>
          <a:p>
            <a:pPr marL="0" indent="0">
              <a:buNone/>
            </a:pPr>
            <a:r>
              <a:rPr lang="en-GB" b="1" dirty="0"/>
              <a:t>In Communities, It Can Help: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Identify risks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 service delivery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 planning efforts</a:t>
            </a:r>
          </a:p>
          <a:p>
            <a:pPr marL="0" indent="0">
              <a:buNone/>
            </a:pPr>
            <a:r>
              <a:rPr lang="en-GB" b="1" dirty="0"/>
              <a:t>Note:</a:t>
            </a:r>
            <a:br>
              <a:rPr lang="en-GB" dirty="0"/>
            </a:br>
            <a:r>
              <a:rPr lang="en-GB" dirty="0"/>
              <a:t>Technology supports people — it does not replace them.</a:t>
            </a:r>
          </a:p>
        </p:txBody>
      </p:sp>
    </p:spTree>
    <p:extLst>
      <p:ext uri="{BB962C8B-B14F-4D97-AF65-F5344CB8AC3E}">
        <p14:creationId xmlns:p14="http://schemas.microsoft.com/office/powerpoint/2010/main" val="90238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A860-025C-ECF2-EAEC-58ED2B78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Problem to Solution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3ED6-97D6-137B-9687-52BEEB81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Steps to creating solutions: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Identify a real community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Gather simple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Think of practical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technology where helpful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Test and improve the idea</a:t>
            </a:r>
          </a:p>
          <a:p>
            <a:pPr marL="0" indent="0">
              <a:buNone/>
            </a:pPr>
            <a:r>
              <a:rPr lang="en-GB" b="1" dirty="0"/>
              <a:t>Message:</a:t>
            </a:r>
            <a:br>
              <a:rPr lang="en-GB" dirty="0"/>
            </a:br>
            <a:r>
              <a:rPr lang="en-GB" dirty="0"/>
              <a:t>Start small, think local.</a:t>
            </a:r>
          </a:p>
        </p:txBody>
      </p:sp>
    </p:spTree>
    <p:extLst>
      <p:ext uri="{BB962C8B-B14F-4D97-AF65-F5344CB8AC3E}">
        <p14:creationId xmlns:p14="http://schemas.microsoft.com/office/powerpoint/2010/main" val="88646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B046-67D6-EF8D-C306-E69DFA06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Is Key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82453-7FA6-01EF-3362-EBD60CA3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Effective solutions require: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Community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and youth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Local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Technologists and educators</a:t>
            </a:r>
          </a:p>
          <a:p>
            <a:pPr marL="0" indent="0">
              <a:buNone/>
            </a:pPr>
            <a:r>
              <a:rPr lang="en-GB" b="1" dirty="0"/>
              <a:t>Key Idea:</a:t>
            </a:r>
            <a:br>
              <a:rPr lang="en-GB" dirty="0"/>
            </a:br>
            <a:r>
              <a:rPr lang="en-GB" dirty="0"/>
              <a:t>Better solutions come from teamwork.</a:t>
            </a:r>
          </a:p>
        </p:txBody>
      </p:sp>
    </p:spTree>
    <p:extLst>
      <p:ext uri="{BB962C8B-B14F-4D97-AF65-F5344CB8AC3E}">
        <p14:creationId xmlns:p14="http://schemas.microsoft.com/office/powerpoint/2010/main" val="341742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90AB-6B70-9CA1-EE37-94760D00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Technology the Right Way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B3B3-D45B-44C3-E4A8-33B31D6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using data and technology: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Respect people’s privacy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Avoid harm or exclusion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 fair and transparent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Focus on real community benefit</a:t>
            </a:r>
          </a:p>
        </p:txBody>
      </p:sp>
    </p:spTree>
    <p:extLst>
      <p:ext uri="{BB962C8B-B14F-4D97-AF65-F5344CB8AC3E}">
        <p14:creationId xmlns:p14="http://schemas.microsoft.com/office/powerpoint/2010/main" val="2760727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{8EEF5A1F-5692-D146-8EBE-BC4CA3D73CDF}tf10001064</Template>
  <TotalTime>13</TotalTime>
  <Words>390</Words>
  <Application>Microsoft Macintosh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Solving Community Problems with Technology and Data</vt:lpstr>
      <vt:lpstr>Why This Training Matters</vt:lpstr>
      <vt:lpstr>What Are Community Problems?</vt:lpstr>
      <vt:lpstr>Why Data Is Important</vt:lpstr>
      <vt:lpstr>Using Simple Technology for Big Impact</vt:lpstr>
      <vt:lpstr>How Machines Can Support Decisions</vt:lpstr>
      <vt:lpstr>From Problem to Solution</vt:lpstr>
      <vt:lpstr>Collaboration Is Key</vt:lpstr>
      <vt:lpstr>Using Technology the Right Way</vt:lpstr>
      <vt:lpstr>Everyone Has a Role</vt:lpstr>
      <vt:lpstr>What to Remember</vt:lpstr>
      <vt:lpstr>Let’s Build Solutions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Data in Everyday Life</dc:title>
  <dc:creator>Busayo_Omidiji</dc:creator>
  <cp:lastModifiedBy>Busayo_Omidiji</cp:lastModifiedBy>
  <cp:revision>3</cp:revision>
  <dcterms:created xsi:type="dcterms:W3CDTF">2026-02-08T15:34:50Z</dcterms:created>
  <dcterms:modified xsi:type="dcterms:W3CDTF">2026-02-18T01:01:42Z</dcterms:modified>
</cp:coreProperties>
</file>